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4" r:id="rId3"/>
    <p:sldId id="265" r:id="rId4"/>
    <p:sldId id="266" r:id="rId5"/>
    <p:sldId id="258" r:id="rId6"/>
    <p:sldId id="260" r:id="rId7"/>
    <p:sldId id="259" r:id="rId8"/>
    <p:sldId id="262" r:id="rId9"/>
    <p:sldId id="257"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75" d="100"/>
        <a:sy n="75" d="100"/>
      </p:scale>
      <p:origin x="0" y="8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0C78EFA-C3AA-4D58-B950-C2CF121F3C50}" type="datetimeFigureOut">
              <a:rPr lang="en-US" smtClean="0"/>
              <a:t>3/27/2020</a:t>
            </a:fld>
            <a:endParaRPr lang="en-US"/>
          </a:p>
        </p:txBody>
      </p:sp>
      <p:sp>
        <p:nvSpPr>
          <p:cNvPr id="23" name="Slide Number Placeholder 22"/>
          <p:cNvSpPr>
            <a:spLocks noGrp="1"/>
          </p:cNvSpPr>
          <p:nvPr>
            <p:ph type="sldNum" sz="quarter" idx="11"/>
          </p:nvPr>
        </p:nvSpPr>
        <p:spPr/>
        <p:txBody>
          <a:bodyPr/>
          <a:lstStyle/>
          <a:p>
            <a:fld id="{3AEE5E70-C028-4BF3-A450-ADF951881777}"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78EFA-C3AA-4D58-B950-C2CF121F3C5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E5E70-C028-4BF3-A450-ADF9518817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78EFA-C3AA-4D58-B950-C2CF121F3C5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E5E70-C028-4BF3-A450-ADF9518817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0C78EFA-C3AA-4D58-B950-C2CF121F3C50}" type="datetimeFigureOut">
              <a:rPr lang="en-US" smtClean="0"/>
              <a:t>3/27/2020</a:t>
            </a:fld>
            <a:endParaRPr lang="en-US"/>
          </a:p>
        </p:txBody>
      </p:sp>
      <p:sp>
        <p:nvSpPr>
          <p:cNvPr id="19" name="Slide Number Placeholder 18"/>
          <p:cNvSpPr>
            <a:spLocks noGrp="1"/>
          </p:cNvSpPr>
          <p:nvPr>
            <p:ph type="sldNum" sz="quarter" idx="15"/>
          </p:nvPr>
        </p:nvSpPr>
        <p:spPr/>
        <p:txBody>
          <a:bodyPr/>
          <a:lstStyle/>
          <a:p>
            <a:fld id="{3AEE5E70-C028-4BF3-A450-ADF95188177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0C78EFA-C3AA-4D58-B950-C2CF121F3C50}" type="datetimeFigureOut">
              <a:rPr lang="en-US" smtClean="0"/>
              <a:t>3/27/2020</a:t>
            </a:fld>
            <a:endParaRPr lang="en-US"/>
          </a:p>
        </p:txBody>
      </p:sp>
      <p:sp>
        <p:nvSpPr>
          <p:cNvPr id="20" name="Slide Number Placeholder 19"/>
          <p:cNvSpPr>
            <a:spLocks noGrp="1"/>
          </p:cNvSpPr>
          <p:nvPr>
            <p:ph type="sldNum" sz="quarter" idx="11"/>
          </p:nvPr>
        </p:nvSpPr>
        <p:spPr/>
        <p:txBody>
          <a:bodyPr/>
          <a:lstStyle/>
          <a:p>
            <a:fld id="{3AEE5E70-C028-4BF3-A450-ADF951881777}"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0C78EFA-C3AA-4D58-B950-C2CF121F3C50}" type="datetimeFigureOut">
              <a:rPr lang="en-US" smtClean="0"/>
              <a:t>3/27/2020</a:t>
            </a:fld>
            <a:endParaRPr lang="en-US"/>
          </a:p>
        </p:txBody>
      </p:sp>
      <p:sp>
        <p:nvSpPr>
          <p:cNvPr id="25" name="Slide Number Placeholder 24"/>
          <p:cNvSpPr>
            <a:spLocks noGrp="1"/>
          </p:cNvSpPr>
          <p:nvPr>
            <p:ph type="sldNum" sz="quarter" idx="16"/>
          </p:nvPr>
        </p:nvSpPr>
        <p:spPr/>
        <p:txBody>
          <a:bodyPr/>
          <a:lstStyle/>
          <a:p>
            <a:fld id="{3AEE5E70-C028-4BF3-A450-ADF951881777}"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0C78EFA-C3AA-4D58-B950-C2CF121F3C50}" type="datetimeFigureOut">
              <a:rPr lang="en-US" smtClean="0"/>
              <a:t>3/27/2020</a:t>
            </a:fld>
            <a:endParaRPr lang="en-US"/>
          </a:p>
        </p:txBody>
      </p:sp>
      <p:sp>
        <p:nvSpPr>
          <p:cNvPr id="24" name="Slide Number Placeholder 23"/>
          <p:cNvSpPr>
            <a:spLocks noGrp="1"/>
          </p:cNvSpPr>
          <p:nvPr>
            <p:ph type="sldNum" sz="quarter" idx="17"/>
          </p:nvPr>
        </p:nvSpPr>
        <p:spPr/>
        <p:txBody>
          <a:bodyPr/>
          <a:lstStyle/>
          <a:p>
            <a:fld id="{3AEE5E70-C028-4BF3-A450-ADF951881777}"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0C78EFA-C3AA-4D58-B950-C2CF121F3C50}" type="datetimeFigureOut">
              <a:rPr lang="en-US" smtClean="0"/>
              <a:t>3/27/2020</a:t>
            </a:fld>
            <a:endParaRPr lang="en-US"/>
          </a:p>
        </p:txBody>
      </p:sp>
      <p:sp>
        <p:nvSpPr>
          <p:cNvPr id="14" name="Slide Number Placeholder 13"/>
          <p:cNvSpPr>
            <a:spLocks noGrp="1"/>
          </p:cNvSpPr>
          <p:nvPr>
            <p:ph type="sldNum" sz="quarter" idx="11"/>
          </p:nvPr>
        </p:nvSpPr>
        <p:spPr/>
        <p:txBody>
          <a:bodyPr/>
          <a:lstStyle/>
          <a:p>
            <a:fld id="{3AEE5E70-C028-4BF3-A450-ADF951881777}"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0C78EFA-C3AA-4D58-B950-C2CF121F3C50}" type="datetimeFigureOut">
              <a:rPr lang="en-US" smtClean="0"/>
              <a:t>3/27/2020</a:t>
            </a:fld>
            <a:endParaRPr lang="en-US"/>
          </a:p>
        </p:txBody>
      </p:sp>
      <p:sp>
        <p:nvSpPr>
          <p:cNvPr id="12" name="Slide Number Placeholder 11"/>
          <p:cNvSpPr>
            <a:spLocks noGrp="1"/>
          </p:cNvSpPr>
          <p:nvPr>
            <p:ph type="sldNum" sz="quarter" idx="11"/>
          </p:nvPr>
        </p:nvSpPr>
        <p:spPr/>
        <p:txBody>
          <a:bodyPr/>
          <a:lstStyle/>
          <a:p>
            <a:fld id="{3AEE5E70-C028-4BF3-A450-ADF951881777}"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0C78EFA-C3AA-4D58-B950-C2CF121F3C50}" type="datetimeFigureOut">
              <a:rPr lang="en-US" smtClean="0"/>
              <a:t>3/27/2020</a:t>
            </a:fld>
            <a:endParaRPr lang="en-US"/>
          </a:p>
        </p:txBody>
      </p:sp>
      <p:sp>
        <p:nvSpPr>
          <p:cNvPr id="18" name="Slide Number Placeholder 17"/>
          <p:cNvSpPr>
            <a:spLocks noGrp="1"/>
          </p:cNvSpPr>
          <p:nvPr>
            <p:ph type="sldNum" sz="quarter" idx="16"/>
          </p:nvPr>
        </p:nvSpPr>
        <p:spPr/>
        <p:txBody>
          <a:bodyPr/>
          <a:lstStyle/>
          <a:p>
            <a:fld id="{3AEE5E70-C028-4BF3-A450-ADF951881777}"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0C78EFA-C3AA-4D58-B950-C2CF121F3C50}" type="datetimeFigureOut">
              <a:rPr lang="en-US" smtClean="0"/>
              <a:t>3/27/2020</a:t>
            </a:fld>
            <a:endParaRPr lang="en-US"/>
          </a:p>
        </p:txBody>
      </p:sp>
      <p:sp>
        <p:nvSpPr>
          <p:cNvPr id="20" name="Slide Number Placeholder 19"/>
          <p:cNvSpPr>
            <a:spLocks noGrp="1"/>
          </p:cNvSpPr>
          <p:nvPr>
            <p:ph type="sldNum" sz="quarter" idx="15"/>
          </p:nvPr>
        </p:nvSpPr>
        <p:spPr/>
        <p:txBody>
          <a:bodyPr/>
          <a:lstStyle/>
          <a:p>
            <a:fld id="{3AEE5E70-C028-4BF3-A450-ADF951881777}"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0C78EFA-C3AA-4D58-B950-C2CF121F3C50}" type="datetimeFigureOut">
              <a:rPr lang="en-US" smtClean="0"/>
              <a:t>3/27/2020</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AEE5E70-C028-4BF3-A450-ADF95188177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2.png"/><Relationship Id="rId4" Type="http://schemas.openxmlformats.org/officeDocument/2006/relationships/hyperlink" Target="https://youtu.be/X3r_KtUZRtI"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124200"/>
            <a:ext cx="6480048" cy="990600"/>
          </a:xfrm>
        </p:spPr>
        <p:txBody>
          <a:bodyPr/>
          <a:lstStyle/>
          <a:p>
            <a:r>
              <a:rPr lang="en-US" dirty="0" smtClean="0"/>
              <a:t>Encouraging and improving your drawing and composition skills through a variety of materials.</a:t>
            </a:r>
            <a:endParaRPr lang="en-US" dirty="0"/>
          </a:p>
        </p:txBody>
      </p:sp>
      <p:sp>
        <p:nvSpPr>
          <p:cNvPr id="2" name="Title 1"/>
          <p:cNvSpPr>
            <a:spLocks noGrp="1"/>
          </p:cNvSpPr>
          <p:nvPr>
            <p:ph type="title"/>
          </p:nvPr>
        </p:nvSpPr>
        <p:spPr>
          <a:xfrm>
            <a:off x="381000" y="381000"/>
            <a:ext cx="6480048" cy="2301240"/>
          </a:xfrm>
        </p:spPr>
        <p:txBody>
          <a:bodyPr>
            <a:normAutofit fontScale="90000"/>
          </a:bodyPr>
          <a:lstStyle/>
          <a:p>
            <a:r>
              <a:rPr lang="en-US" dirty="0" smtClean="0"/>
              <a:t>Beginning Art:</a:t>
            </a:r>
            <a:br>
              <a:rPr lang="en-US" dirty="0" smtClean="0"/>
            </a:br>
            <a:r>
              <a:rPr lang="en-US" dirty="0" smtClean="0"/>
              <a:t>Mixed Media Collage</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997965"/>
      </p:ext>
    </p:extLst>
  </p:cSld>
  <p:clrMapOvr>
    <a:masterClrMapping/>
  </p:clrMapOvr>
  <mc:AlternateContent xmlns:mc="http://schemas.openxmlformats.org/markup-compatibility/2006" xmlns:p14="http://schemas.microsoft.com/office/powerpoint/2010/main">
    <mc:Choice Requires="p14">
      <p:transition spd="slow" p14:dur="2000" advTm="86648"/>
    </mc:Choice>
    <mc:Fallback xmlns="">
      <p:transition spd="slow" advTm="86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147" name="Picture 3" descr="C:\Users\033040\Desktop\Huggins Art\8445000_orig.jpg"/>
          <p:cNvPicPr>
            <a:picLocks noChangeAspect="1" noChangeArrowheads="1"/>
          </p:cNvPicPr>
          <p:nvPr/>
        </p:nvPicPr>
        <p:blipFill rotWithShape="1">
          <a:blip r:embed="rId4">
            <a:extLst>
              <a:ext uri="{28A0092B-C50C-407E-A947-70E740481C1C}">
                <a14:useLocalDpi xmlns:a14="http://schemas.microsoft.com/office/drawing/2010/main" val="0"/>
              </a:ext>
            </a:extLst>
          </a:blip>
          <a:srcRect l="4957" r="7904"/>
          <a:stretch/>
        </p:blipFill>
        <p:spPr bwMode="auto">
          <a:xfrm>
            <a:off x="381000" y="587746"/>
            <a:ext cx="8360230" cy="539214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292077714"/>
      </p:ext>
    </p:extLst>
  </p:cSld>
  <p:clrMapOvr>
    <a:masterClrMapping/>
  </p:clrMapOvr>
  <mc:AlternateContent xmlns:mc="http://schemas.openxmlformats.org/markup-compatibility/2006" xmlns:p14="http://schemas.microsoft.com/office/powerpoint/2010/main">
    <mc:Choice Requires="p14">
      <p:transition spd="slow" p14:dur="2000" advTm="70835"/>
    </mc:Choice>
    <mc:Fallback xmlns="">
      <p:transition spd="slow" advTm="70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3600" dirty="0" smtClean="0"/>
          </a:p>
          <a:p>
            <a:r>
              <a:rPr lang="en-US" sz="3600" dirty="0" smtClean="0"/>
              <a:t>“A technique </a:t>
            </a:r>
            <a:r>
              <a:rPr lang="en-US" sz="3600" dirty="0"/>
              <a:t>of composing a work of art by pasting on a single surface various materials not normally associated with one another, as newspaper clippings, parts of photographs, theater tickets, and fragments of an envelope</a:t>
            </a:r>
            <a:r>
              <a:rPr lang="en-US" sz="3600" dirty="0" smtClean="0"/>
              <a:t>.”</a:t>
            </a:r>
          </a:p>
          <a:p>
            <a:endParaRPr lang="en-US" sz="2400" dirty="0"/>
          </a:p>
        </p:txBody>
      </p:sp>
      <p:sp>
        <p:nvSpPr>
          <p:cNvPr id="3" name="Title 2"/>
          <p:cNvSpPr>
            <a:spLocks noGrp="1"/>
          </p:cNvSpPr>
          <p:nvPr>
            <p:ph type="title"/>
          </p:nvPr>
        </p:nvSpPr>
        <p:spPr/>
        <p:txBody>
          <a:bodyPr/>
          <a:lstStyle/>
          <a:p>
            <a:r>
              <a:rPr lang="en-US" dirty="0" smtClean="0"/>
              <a:t>What does it mean to collage?...</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25882814"/>
      </p:ext>
    </p:extLst>
  </p:cSld>
  <p:clrMapOvr>
    <a:masterClrMapping/>
  </p:clrMapOvr>
  <mc:AlternateContent xmlns:mc="http://schemas.openxmlformats.org/markup-compatibility/2006" xmlns:p14="http://schemas.microsoft.com/office/powerpoint/2010/main">
    <mc:Choice Requires="p14">
      <p:transition spd="slow" p14:dur="2000" advTm="52158"/>
    </mc:Choice>
    <mc:Fallback xmlns="">
      <p:transition spd="slow" advTm="52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680960" cy="5013960"/>
          </a:xfrm>
        </p:spPr>
        <p:txBody>
          <a:bodyPr>
            <a:normAutofit lnSpcReduction="10000"/>
          </a:bodyPr>
          <a:lstStyle/>
          <a:p>
            <a:pPr marL="285750" indent="-285750">
              <a:buFont typeface="Arial" panose="020B0604020202020204" pitchFamily="34" charset="0"/>
              <a:buChar char="•"/>
            </a:pPr>
            <a:r>
              <a:rPr lang="en-US" dirty="0" smtClean="0"/>
              <a:t>Surface: You need to have a sturdy surface to attach your materials to. this could be but not limited to - poster board, foam board, card board (cereal box, soda can box, corrugated, etc.), wood, canvas, and more.</a:t>
            </a:r>
          </a:p>
          <a:p>
            <a:pPr marL="285750" indent="-285750">
              <a:buFont typeface="Arial" panose="020B0604020202020204" pitchFamily="34" charset="0"/>
              <a:buChar char="•"/>
            </a:pPr>
            <a:r>
              <a:rPr lang="en-US" dirty="0" smtClean="0"/>
              <a:t>Adhesive: Any form of glue (white glue, glue stick, hot glue, mod podge, spray adhesive) literally any kind of glue you have at home will be great. If you don’t have access to glue you can make wheat paste! Here is a video link on how to make it…  </a:t>
            </a:r>
            <a:r>
              <a:rPr lang="en-US" dirty="0" smtClean="0">
                <a:hlinkClick r:id="rId4"/>
              </a:rPr>
              <a:t>Wheat Paste Video</a:t>
            </a:r>
            <a:r>
              <a:rPr lang="en-US" dirty="0" smtClean="0"/>
              <a:t>. Stapling, tape, and sewing works too!</a:t>
            </a:r>
          </a:p>
          <a:p>
            <a:pPr marL="285750" indent="-285750">
              <a:buFont typeface="Arial" panose="020B0604020202020204" pitchFamily="34" charset="0"/>
              <a:buChar char="•"/>
            </a:pPr>
            <a:r>
              <a:rPr lang="en-US" dirty="0" smtClean="0"/>
              <a:t>Materials that can be attached: The great part of collage is it is very open ended on what you can use. I recommend gathering items from around the house and outdoors that interest you. </a:t>
            </a:r>
            <a:r>
              <a:rPr lang="en-US" dirty="0"/>
              <a:t>H</a:t>
            </a:r>
            <a:r>
              <a:rPr lang="en-US" dirty="0" smtClean="0"/>
              <a:t>ere are some I recommend. (MAGAZINES, news paper, tissue paper, wrapping paper, colored paper, ribbon, string/yarn, photos, silk/pressed flowers, fabric, beads, dried beans and rice). </a:t>
            </a:r>
            <a:endParaRPr lang="en-US" dirty="0"/>
          </a:p>
          <a:p>
            <a:pPr marL="285750" indent="-285750">
              <a:buFont typeface="Arial" panose="020B0604020202020204" pitchFamily="34" charset="0"/>
              <a:buChar char="•"/>
            </a:pPr>
            <a:r>
              <a:rPr lang="en-US" dirty="0" smtClean="0"/>
              <a:t>You can also use unconventional materials to create with. You can paint with strongly brewed coffee or tea, food coloring, make up, nail polish, foods like berries or blended up veggies. No limits really! Obviously ask an adult at home before you do this!</a:t>
            </a:r>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Supplies that can be used…</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04178028"/>
      </p:ext>
    </p:extLst>
  </p:cSld>
  <p:clrMapOvr>
    <a:masterClrMapping/>
  </p:clrMapOvr>
  <mc:AlternateContent xmlns:mc="http://schemas.openxmlformats.org/markup-compatibility/2006" xmlns:p14="http://schemas.microsoft.com/office/powerpoint/2010/main">
    <mc:Choice Requires="p14">
      <p:transition p14:dur="0" advTm="300256"/>
    </mc:Choice>
    <mc:Fallback xmlns="">
      <p:transition advTm="300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4000" dirty="0" smtClean="0"/>
          </a:p>
          <a:p>
            <a:r>
              <a:rPr lang="en-US" sz="4000" dirty="0" smtClean="0"/>
              <a:t>Now lets look at some examples of collages. Feel free to look  up more references on your own. I just likes these ones.</a:t>
            </a:r>
            <a:endParaRPr lang="en-US" sz="4000" dirty="0"/>
          </a:p>
        </p:txBody>
      </p:sp>
      <p:sp>
        <p:nvSpPr>
          <p:cNvPr id="3" name="Title 2"/>
          <p:cNvSpPr>
            <a:spLocks noGrp="1"/>
          </p:cNvSpPr>
          <p:nvPr>
            <p:ph type="title"/>
          </p:nvPr>
        </p:nvSpPr>
        <p:spPr/>
        <p:txBody>
          <a:bodyPr/>
          <a:lstStyle/>
          <a:p>
            <a:r>
              <a:rPr lang="en-US" dirty="0" smtClean="0"/>
              <a:t>Examples…</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90946072"/>
      </p:ext>
    </p:extLst>
  </p:cSld>
  <p:clrMapOvr>
    <a:masterClrMapping/>
  </p:clrMapOvr>
  <mc:AlternateContent xmlns:mc="http://schemas.openxmlformats.org/markup-compatibility/2006" xmlns:p14="http://schemas.microsoft.com/office/powerpoint/2010/main">
    <mc:Choice Requires="p14">
      <p:transition spd="slow" p14:dur="2000" advTm="14300"/>
    </mc:Choice>
    <mc:Fallback xmlns="">
      <p:transition spd="slow" advTm="14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 y="752475"/>
            <a:ext cx="420052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quarter" idx="13"/>
          </p:nvPr>
        </p:nvPicPr>
        <p:blipFill>
          <a:blip r:embed="rId5">
            <a:extLst>
              <a:ext uri="{28A0092B-C50C-407E-A947-70E740481C1C}">
                <a14:useLocalDpi xmlns:a14="http://schemas.microsoft.com/office/drawing/2010/main" val="0"/>
              </a:ext>
            </a:extLst>
          </a:blip>
          <a:srcRect/>
          <a:stretch>
            <a:fillRect/>
          </a:stretch>
        </p:blipFill>
        <p:spPr bwMode="auto">
          <a:xfrm>
            <a:off x="4876800" y="752474"/>
            <a:ext cx="4038600" cy="536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27262485"/>
      </p:ext>
    </p:extLst>
  </p:cSld>
  <p:clrMapOvr>
    <a:masterClrMapping/>
  </p:clrMapOvr>
  <mc:AlternateContent xmlns:mc="http://schemas.openxmlformats.org/markup-compatibility/2006" xmlns:p14="http://schemas.microsoft.com/office/powerpoint/2010/main">
    <mc:Choice Requires="p14">
      <p:transition spd="slow" p14:dur="2000" advTm="86439"/>
    </mc:Choice>
    <mc:Fallback xmlns="">
      <p:transition spd="slow" advTm="86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773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00606511"/>
      </p:ext>
    </p:extLst>
  </p:cSld>
  <p:clrMapOvr>
    <a:masterClrMapping/>
  </p:clrMapOvr>
  <mc:AlternateContent xmlns:mc="http://schemas.openxmlformats.org/markup-compatibility/2006" xmlns:p14="http://schemas.microsoft.com/office/powerpoint/2010/main">
    <mc:Choice Requires="p14">
      <p:transition spd="slow" p14:dur="2000" advTm="38832"/>
    </mc:Choice>
    <mc:Fallback xmlns="">
      <p:transition spd="slow" advTm="38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54314"/>
            <a:ext cx="48768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066800"/>
            <a:ext cx="3722120" cy="476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90709090"/>
      </p:ext>
    </p:extLst>
  </p:cSld>
  <p:clrMapOvr>
    <a:masterClrMapping/>
  </p:clrMapOvr>
  <mc:AlternateContent xmlns:mc="http://schemas.openxmlformats.org/markup-compatibility/2006" xmlns:p14="http://schemas.microsoft.com/office/powerpoint/2010/main">
    <mc:Choice Requires="p14">
      <p:transition spd="slow" p14:dur="2000" advTm="111060"/>
    </mc:Choice>
    <mc:Fallback xmlns="">
      <p:transition spd="slow" advTm="111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99457"/>
            <a:ext cx="757477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39644047"/>
      </p:ext>
    </p:extLst>
  </p:cSld>
  <p:clrMapOvr>
    <a:masterClrMapping/>
  </p:clrMapOvr>
  <mc:AlternateContent xmlns:mc="http://schemas.openxmlformats.org/markup-compatibility/2006" xmlns:p14="http://schemas.microsoft.com/office/powerpoint/2010/main">
    <mc:Choice Requires="p14">
      <p:transition spd="slow" p14:dur="2000" advTm="78962"/>
    </mc:Choice>
    <mc:Fallback xmlns="">
      <p:transition spd="slow" advTm="789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6400"/>
            <a:ext cx="7810500" cy="591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54886101"/>
      </p:ext>
    </p:extLst>
  </p:cSld>
  <p:clrMapOvr>
    <a:masterClrMapping/>
  </p:clrMapOvr>
  <mc:AlternateContent xmlns:mc="http://schemas.openxmlformats.org/markup-compatibility/2006" xmlns:p14="http://schemas.microsoft.com/office/powerpoint/2010/main">
    <mc:Choice Requires="p14">
      <p:transition spd="slow" p14:dur="2000" advTm="62976"/>
    </mc:Choice>
    <mc:Fallback xmlns="">
      <p:transition spd="slow" advTm="62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1863</TotalTime>
  <Words>349</Words>
  <Application>Microsoft Office PowerPoint</Application>
  <PresentationFormat>On-screen Show (4:3)</PresentationFormat>
  <Paragraphs>13</Paragraphs>
  <Slides>10</Slides>
  <Notes>0</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Mylar</vt:lpstr>
      <vt:lpstr>Beginning Art: Mixed Media Collage</vt:lpstr>
      <vt:lpstr>What does it mean to collage?...</vt:lpstr>
      <vt:lpstr>Supplies that can be used…</vt:lpstr>
      <vt:lpstr>Examples…</vt:lpstr>
      <vt:lpstr>PowerPoint Presentation</vt:lpstr>
      <vt:lpstr>PowerPoint Presentation</vt:lpstr>
      <vt:lpstr>PowerPoint Presentation</vt:lpstr>
      <vt:lpstr>PowerPoint Presentation</vt:lpstr>
      <vt:lpstr>PowerPoint Presentation</vt:lpstr>
      <vt:lpstr>PowerPoint Presentation</vt:lpstr>
    </vt:vector>
  </TitlesOfParts>
  <Company>Tucson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Cardenas, Caitlin</dc:creator>
  <cp:lastModifiedBy>Cardenas, Caitlin</cp:lastModifiedBy>
  <cp:revision>26</cp:revision>
  <dcterms:created xsi:type="dcterms:W3CDTF">2020-03-25T22:15:00Z</dcterms:created>
  <dcterms:modified xsi:type="dcterms:W3CDTF">2020-03-27T19:09:24Z</dcterms:modified>
</cp:coreProperties>
</file>