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63" r:id="rId2"/>
    <p:sldId id="267" r:id="rId3"/>
    <p:sldId id="268" r:id="rId4"/>
    <p:sldId id="269" r:id="rId5"/>
    <p:sldId id="273" r:id="rId6"/>
    <p:sldId id="270" r:id="rId7"/>
    <p:sldId id="271" r:id="rId8"/>
    <p:sldId id="27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1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0C78EFA-C3AA-4D58-B950-C2CF121F3C50}" type="datetimeFigureOut">
              <a:rPr lang="en-US" smtClean="0"/>
              <a:t>3/25/2020</a:t>
            </a:fld>
            <a:endParaRPr lang="en-US"/>
          </a:p>
        </p:txBody>
      </p:sp>
      <p:sp>
        <p:nvSpPr>
          <p:cNvPr id="23" name="Slide Number Placeholder 22"/>
          <p:cNvSpPr>
            <a:spLocks noGrp="1"/>
          </p:cNvSpPr>
          <p:nvPr>
            <p:ph type="sldNum" sz="quarter" idx="11"/>
          </p:nvPr>
        </p:nvSpPr>
        <p:spPr/>
        <p:txBody>
          <a:bodyPr/>
          <a:lstStyle/>
          <a:p>
            <a:fld id="{3AEE5E70-C028-4BF3-A450-ADF951881777}"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78EFA-C3AA-4D58-B950-C2CF121F3C50}"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E5E70-C028-4BF3-A450-ADF9518817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78EFA-C3AA-4D58-B950-C2CF121F3C50}"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E5E70-C028-4BF3-A450-ADF9518817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0C78EFA-C3AA-4D58-B950-C2CF121F3C50}" type="datetimeFigureOut">
              <a:rPr lang="en-US" smtClean="0"/>
              <a:t>3/25/2020</a:t>
            </a:fld>
            <a:endParaRPr lang="en-US"/>
          </a:p>
        </p:txBody>
      </p:sp>
      <p:sp>
        <p:nvSpPr>
          <p:cNvPr id="19" name="Slide Number Placeholder 18"/>
          <p:cNvSpPr>
            <a:spLocks noGrp="1"/>
          </p:cNvSpPr>
          <p:nvPr>
            <p:ph type="sldNum" sz="quarter" idx="15"/>
          </p:nvPr>
        </p:nvSpPr>
        <p:spPr/>
        <p:txBody>
          <a:bodyPr/>
          <a:lstStyle/>
          <a:p>
            <a:fld id="{3AEE5E70-C028-4BF3-A450-ADF951881777}"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0C78EFA-C3AA-4D58-B950-C2CF121F3C50}" type="datetimeFigureOut">
              <a:rPr lang="en-US" smtClean="0"/>
              <a:t>3/25/2020</a:t>
            </a:fld>
            <a:endParaRPr lang="en-US"/>
          </a:p>
        </p:txBody>
      </p:sp>
      <p:sp>
        <p:nvSpPr>
          <p:cNvPr id="20" name="Slide Number Placeholder 19"/>
          <p:cNvSpPr>
            <a:spLocks noGrp="1"/>
          </p:cNvSpPr>
          <p:nvPr>
            <p:ph type="sldNum" sz="quarter" idx="11"/>
          </p:nvPr>
        </p:nvSpPr>
        <p:spPr/>
        <p:txBody>
          <a:bodyPr/>
          <a:lstStyle/>
          <a:p>
            <a:fld id="{3AEE5E70-C028-4BF3-A450-ADF951881777}"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0C78EFA-C3AA-4D58-B950-C2CF121F3C50}" type="datetimeFigureOut">
              <a:rPr lang="en-US" smtClean="0"/>
              <a:t>3/25/2020</a:t>
            </a:fld>
            <a:endParaRPr lang="en-US"/>
          </a:p>
        </p:txBody>
      </p:sp>
      <p:sp>
        <p:nvSpPr>
          <p:cNvPr id="25" name="Slide Number Placeholder 24"/>
          <p:cNvSpPr>
            <a:spLocks noGrp="1"/>
          </p:cNvSpPr>
          <p:nvPr>
            <p:ph type="sldNum" sz="quarter" idx="16"/>
          </p:nvPr>
        </p:nvSpPr>
        <p:spPr/>
        <p:txBody>
          <a:bodyPr/>
          <a:lstStyle/>
          <a:p>
            <a:fld id="{3AEE5E70-C028-4BF3-A450-ADF951881777}"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0C78EFA-C3AA-4D58-B950-C2CF121F3C50}" type="datetimeFigureOut">
              <a:rPr lang="en-US" smtClean="0"/>
              <a:t>3/25/2020</a:t>
            </a:fld>
            <a:endParaRPr lang="en-US"/>
          </a:p>
        </p:txBody>
      </p:sp>
      <p:sp>
        <p:nvSpPr>
          <p:cNvPr id="24" name="Slide Number Placeholder 23"/>
          <p:cNvSpPr>
            <a:spLocks noGrp="1"/>
          </p:cNvSpPr>
          <p:nvPr>
            <p:ph type="sldNum" sz="quarter" idx="17"/>
          </p:nvPr>
        </p:nvSpPr>
        <p:spPr/>
        <p:txBody>
          <a:bodyPr/>
          <a:lstStyle/>
          <a:p>
            <a:fld id="{3AEE5E70-C028-4BF3-A450-ADF951881777}"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20C78EFA-C3AA-4D58-B950-C2CF121F3C50}" type="datetimeFigureOut">
              <a:rPr lang="en-US" smtClean="0"/>
              <a:t>3/25/2020</a:t>
            </a:fld>
            <a:endParaRPr lang="en-US"/>
          </a:p>
        </p:txBody>
      </p:sp>
      <p:sp>
        <p:nvSpPr>
          <p:cNvPr id="14" name="Slide Number Placeholder 13"/>
          <p:cNvSpPr>
            <a:spLocks noGrp="1"/>
          </p:cNvSpPr>
          <p:nvPr>
            <p:ph type="sldNum" sz="quarter" idx="11"/>
          </p:nvPr>
        </p:nvSpPr>
        <p:spPr/>
        <p:txBody>
          <a:bodyPr/>
          <a:lstStyle/>
          <a:p>
            <a:fld id="{3AEE5E70-C028-4BF3-A450-ADF951881777}"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0C78EFA-C3AA-4D58-B950-C2CF121F3C50}" type="datetimeFigureOut">
              <a:rPr lang="en-US" smtClean="0"/>
              <a:t>3/25/2020</a:t>
            </a:fld>
            <a:endParaRPr lang="en-US"/>
          </a:p>
        </p:txBody>
      </p:sp>
      <p:sp>
        <p:nvSpPr>
          <p:cNvPr id="12" name="Slide Number Placeholder 11"/>
          <p:cNvSpPr>
            <a:spLocks noGrp="1"/>
          </p:cNvSpPr>
          <p:nvPr>
            <p:ph type="sldNum" sz="quarter" idx="11"/>
          </p:nvPr>
        </p:nvSpPr>
        <p:spPr/>
        <p:txBody>
          <a:bodyPr/>
          <a:lstStyle/>
          <a:p>
            <a:fld id="{3AEE5E70-C028-4BF3-A450-ADF951881777}"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0C78EFA-C3AA-4D58-B950-C2CF121F3C50}" type="datetimeFigureOut">
              <a:rPr lang="en-US" smtClean="0"/>
              <a:t>3/25/2020</a:t>
            </a:fld>
            <a:endParaRPr lang="en-US"/>
          </a:p>
        </p:txBody>
      </p:sp>
      <p:sp>
        <p:nvSpPr>
          <p:cNvPr id="18" name="Slide Number Placeholder 17"/>
          <p:cNvSpPr>
            <a:spLocks noGrp="1"/>
          </p:cNvSpPr>
          <p:nvPr>
            <p:ph type="sldNum" sz="quarter" idx="16"/>
          </p:nvPr>
        </p:nvSpPr>
        <p:spPr/>
        <p:txBody>
          <a:bodyPr/>
          <a:lstStyle/>
          <a:p>
            <a:fld id="{3AEE5E70-C028-4BF3-A450-ADF951881777}"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0C78EFA-C3AA-4D58-B950-C2CF121F3C50}" type="datetimeFigureOut">
              <a:rPr lang="en-US" smtClean="0"/>
              <a:t>3/25/2020</a:t>
            </a:fld>
            <a:endParaRPr lang="en-US"/>
          </a:p>
        </p:txBody>
      </p:sp>
      <p:sp>
        <p:nvSpPr>
          <p:cNvPr id="20" name="Slide Number Placeholder 19"/>
          <p:cNvSpPr>
            <a:spLocks noGrp="1"/>
          </p:cNvSpPr>
          <p:nvPr>
            <p:ph type="sldNum" sz="quarter" idx="15"/>
          </p:nvPr>
        </p:nvSpPr>
        <p:spPr/>
        <p:txBody>
          <a:bodyPr/>
          <a:lstStyle/>
          <a:p>
            <a:fld id="{3AEE5E70-C028-4BF3-A450-ADF951881777}"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0C78EFA-C3AA-4D58-B950-C2CF121F3C50}" type="datetimeFigureOut">
              <a:rPr lang="en-US" smtClean="0"/>
              <a:t>3/25/2020</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AEE5E70-C028-4BF3-A450-ADF95188177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1143000"/>
            <a:ext cx="3886200" cy="509587"/>
          </a:xfrm>
        </p:spPr>
        <p:txBody>
          <a:bodyPr/>
          <a:lstStyle/>
          <a:p>
            <a:r>
              <a:rPr lang="en-US" dirty="0" smtClean="0"/>
              <a:t>Process…</a:t>
            </a:r>
            <a:endParaRPr lang="en-US" dirty="0"/>
          </a:p>
        </p:txBody>
      </p:sp>
      <p:sp>
        <p:nvSpPr>
          <p:cNvPr id="6" name="Text Placeholder 5"/>
          <p:cNvSpPr>
            <a:spLocks noGrp="1"/>
          </p:cNvSpPr>
          <p:nvPr>
            <p:ph type="body" sz="half" idx="15"/>
          </p:nvPr>
        </p:nvSpPr>
        <p:spPr>
          <a:xfrm>
            <a:off x="4876800" y="685800"/>
            <a:ext cx="3886200" cy="509587"/>
          </a:xfrm>
        </p:spPr>
        <p:txBody>
          <a:bodyPr/>
          <a:lstStyle/>
          <a:p>
            <a:r>
              <a:rPr lang="en-US" dirty="0" smtClean="0"/>
              <a:t>Requirements…</a:t>
            </a:r>
            <a:endParaRPr lang="en-US" dirty="0"/>
          </a:p>
        </p:txBody>
      </p:sp>
      <p:sp>
        <p:nvSpPr>
          <p:cNvPr id="5" name="Content Placeholder 4"/>
          <p:cNvSpPr>
            <a:spLocks noGrp="1"/>
          </p:cNvSpPr>
          <p:nvPr>
            <p:ph sz="quarter" idx="14"/>
          </p:nvPr>
        </p:nvSpPr>
        <p:spPr>
          <a:xfrm>
            <a:off x="4876800" y="1066800"/>
            <a:ext cx="4114800" cy="5486400"/>
          </a:xfrm>
        </p:spPr>
        <p:txBody>
          <a:bodyPr>
            <a:noAutofit/>
          </a:bodyPr>
          <a:lstStyle/>
          <a:p>
            <a:pPr marL="285750" indent="-285750">
              <a:buFont typeface="Arial" panose="020B0604020202020204" pitchFamily="34" charset="0"/>
              <a:buChar char="•"/>
            </a:pPr>
            <a:r>
              <a:rPr lang="en-US" sz="1800" dirty="0" smtClean="0"/>
              <a:t>A minimum of 9”x12” to a maximum of 18”x24” surface </a:t>
            </a:r>
            <a:r>
              <a:rPr lang="en-US" sz="1800" dirty="0"/>
              <a:t>you are attaching </a:t>
            </a:r>
            <a:r>
              <a:rPr lang="en-US" sz="1800" dirty="0" smtClean="0"/>
              <a:t>to</a:t>
            </a:r>
            <a:r>
              <a:rPr lang="en-US" sz="1800" dirty="0"/>
              <a:t> (I recommend bigger if you can because its more fun</a:t>
            </a:r>
            <a:r>
              <a:rPr lang="en-US" sz="1800" dirty="0" smtClean="0"/>
              <a:t>!).</a:t>
            </a:r>
          </a:p>
          <a:p>
            <a:pPr marL="285750" indent="-285750">
              <a:buFont typeface="Arial" panose="020B0604020202020204" pitchFamily="34" charset="0"/>
              <a:buChar char="•"/>
            </a:pPr>
            <a:r>
              <a:rPr lang="en-US" sz="1800" dirty="0" smtClean="0"/>
              <a:t>Included in your collage I would like an example of drawing THAT YOU HAVE DRAWN in any media you choose (pencil, pen, colored pencil, marker, etc.). This can be on any kind of paper and somehow incorporated into your piece. You could also incorporate an old drawing of your own.</a:t>
            </a:r>
          </a:p>
          <a:p>
            <a:pPr marL="285750" indent="-285750">
              <a:buFont typeface="Arial" panose="020B0604020202020204" pitchFamily="34" charset="0"/>
              <a:buChar char="•"/>
            </a:pPr>
            <a:r>
              <a:rPr lang="en-US" sz="1800" dirty="0" smtClean="0"/>
              <a:t>I would like to also include some form of text. Either written or clipped out.</a:t>
            </a:r>
          </a:p>
          <a:p>
            <a:pPr marL="285750" indent="-285750">
              <a:buFont typeface="Arial" panose="020B0604020202020204" pitchFamily="34" charset="0"/>
              <a:buChar char="•"/>
            </a:pPr>
            <a:r>
              <a:rPr lang="en-US" sz="1800" dirty="0" smtClean="0"/>
              <a:t>More than 50% of your surface needs to be covered in materials.</a:t>
            </a:r>
            <a:endParaRPr lang="en-US" sz="1800" dirty="0"/>
          </a:p>
        </p:txBody>
      </p:sp>
      <p:sp>
        <p:nvSpPr>
          <p:cNvPr id="2" name="Content Placeholder 1"/>
          <p:cNvSpPr>
            <a:spLocks noGrp="1"/>
          </p:cNvSpPr>
          <p:nvPr>
            <p:ph sz="quarter" idx="13"/>
          </p:nvPr>
        </p:nvSpPr>
        <p:spPr>
          <a:xfrm>
            <a:off x="381000" y="1600200"/>
            <a:ext cx="3962400" cy="5257800"/>
          </a:xfrm>
        </p:spPr>
        <p:txBody>
          <a:bodyPr>
            <a:noAutofit/>
          </a:bodyPr>
          <a:lstStyle/>
          <a:p>
            <a:pPr marL="285750" indent="-285750">
              <a:buFont typeface="Arial" panose="020B0604020202020204" pitchFamily="34" charset="0"/>
              <a:buChar char="•"/>
            </a:pPr>
            <a:r>
              <a:rPr lang="en-US" sz="2000" dirty="0" smtClean="0"/>
              <a:t>Students will choose a prompt from my list of “50 Visual Prompts” on the last 3 slides of this presentation to be the focus of their collage.</a:t>
            </a:r>
          </a:p>
          <a:p>
            <a:pPr marL="285750" indent="-285750">
              <a:buFont typeface="Arial" panose="020B0604020202020204" pitchFamily="34" charset="0"/>
              <a:buChar char="•"/>
            </a:pPr>
            <a:r>
              <a:rPr lang="en-US" sz="2000" dirty="0"/>
              <a:t>G</a:t>
            </a:r>
            <a:r>
              <a:rPr lang="en-US" sz="2000" dirty="0" smtClean="0"/>
              <a:t>ather supplies you might want to use for this. Make yourself a box or bag of things to keep it slightly organized.</a:t>
            </a:r>
          </a:p>
          <a:p>
            <a:pPr marL="285750" indent="-285750">
              <a:buFont typeface="Arial" panose="020B0604020202020204" pitchFamily="34" charset="0"/>
              <a:buChar char="•"/>
            </a:pPr>
            <a:r>
              <a:rPr lang="en-US" sz="2000" dirty="0" smtClean="0"/>
              <a:t>You also need to find a surface to attach your materials to.</a:t>
            </a:r>
          </a:p>
          <a:p>
            <a:pPr marL="285750" indent="-285750">
              <a:buFont typeface="Arial" panose="020B0604020202020204" pitchFamily="34" charset="0"/>
              <a:buChar char="•"/>
            </a:pPr>
            <a:r>
              <a:rPr lang="en-US" sz="2000" dirty="0" smtClean="0"/>
              <a:t>As well as some kind of glue.</a:t>
            </a:r>
            <a:endParaRPr lang="en-US" sz="2000" dirty="0"/>
          </a:p>
        </p:txBody>
      </p:sp>
      <p:sp>
        <p:nvSpPr>
          <p:cNvPr id="3" name="Title 2"/>
          <p:cNvSpPr>
            <a:spLocks noGrp="1"/>
          </p:cNvSpPr>
          <p:nvPr>
            <p:ph type="title"/>
          </p:nvPr>
        </p:nvSpPr>
        <p:spPr>
          <a:xfrm>
            <a:off x="381000" y="0"/>
            <a:ext cx="7680960" cy="1066800"/>
          </a:xfrm>
        </p:spPr>
        <p:txBody>
          <a:bodyPr/>
          <a:lstStyle/>
          <a:p>
            <a:r>
              <a:rPr lang="en-US" dirty="0" smtClean="0"/>
              <a:t>How to start!</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98003179"/>
      </p:ext>
    </p:extLst>
  </p:cSld>
  <p:clrMapOvr>
    <a:masterClrMapping/>
  </p:clrMapOvr>
  <mc:AlternateContent xmlns:mc="http://schemas.openxmlformats.org/markup-compatibility/2006">
    <mc:Choice xmlns:p14="http://schemas.microsoft.com/office/powerpoint/2010/main" Requires="p14">
      <p:transition spd="slow" p14:dur="2000" advTm="302233"/>
    </mc:Choice>
    <mc:Fallback>
      <p:transition spd="slow" advTm="302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sz="quarter" idx="14"/>
          </p:nvPr>
        </p:nvSpPr>
        <p:spPr/>
        <p:txBody>
          <a:bodyPr>
            <a:noAutofit/>
          </a:bodyPr>
          <a:lstStyle/>
          <a:p>
            <a:r>
              <a:rPr lang="en-US" sz="3600" dirty="0" smtClean="0"/>
              <a:t>Here is an example of how  a student responded to a prompt of “chair”.</a:t>
            </a:r>
            <a:endParaRPr lang="en-US" sz="3600" dirty="0"/>
          </a:p>
        </p:txBody>
      </p:sp>
      <p:pic>
        <p:nvPicPr>
          <p:cNvPr id="8195" name="Picture 3"/>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822802" y="1463674"/>
            <a:ext cx="3496147"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lstStyle/>
          <a:p>
            <a:r>
              <a:rPr lang="en-US" dirty="0" smtClean="0"/>
              <a:t>Student examples…</a:t>
            </a:r>
            <a:endParaRPr lang="en-US" dirty="0"/>
          </a:p>
        </p:txBody>
      </p:sp>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8617690"/>
      </p:ext>
    </p:extLst>
  </p:cSld>
  <p:clrMapOvr>
    <a:masterClrMapping/>
  </p:clrMapOvr>
  <mc:AlternateContent xmlns:mc="http://schemas.openxmlformats.org/markup-compatibility/2006">
    <mc:Choice xmlns:p14="http://schemas.microsoft.com/office/powerpoint/2010/main" Requires="p14">
      <p:transition spd="slow" p14:dur="2000" advTm="60521"/>
    </mc:Choice>
    <mc:Fallback>
      <p:transition spd="slow" advTm="60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Student example with the prompt “who am I”…</a:t>
            </a:r>
            <a:endParaRPr lang="en-US" dirty="0"/>
          </a:p>
        </p:txBody>
      </p:sp>
      <p:pic>
        <p:nvPicPr>
          <p:cNvPr id="9218" name="Picture 2"/>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395268" y="1463675"/>
            <a:ext cx="8291532" cy="515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690476220"/>
      </p:ext>
    </p:extLst>
  </p:cSld>
  <p:clrMapOvr>
    <a:masterClrMapping/>
  </p:clrMapOvr>
  <mc:AlternateContent xmlns:mc="http://schemas.openxmlformats.org/markup-compatibility/2006">
    <mc:Choice xmlns:p14="http://schemas.microsoft.com/office/powerpoint/2010/main" Requires="p14">
      <p:transition spd="slow" p14:dur="2000" advTm="53836"/>
    </mc:Choice>
    <mc:Fallback>
      <p:transition spd="slow" advTm="53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Student example with the prompt “who am I”…</a:t>
            </a:r>
          </a:p>
        </p:txBody>
      </p:sp>
      <p:pic>
        <p:nvPicPr>
          <p:cNvPr id="10242" name="Picture 2"/>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334375" cy="503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67333146"/>
      </p:ext>
    </p:extLst>
  </p:cSld>
  <p:clrMapOvr>
    <a:masterClrMapping/>
  </p:clrMapOvr>
  <mc:AlternateContent xmlns:mc="http://schemas.openxmlformats.org/markup-compatibility/2006">
    <mc:Choice xmlns:p14="http://schemas.microsoft.com/office/powerpoint/2010/main" Requires="p14">
      <p:transition spd="slow" p14:dur="2000" advTm="55225"/>
    </mc:Choice>
    <mc:Fallback>
      <p:transition spd="slow" advTm="55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I know this is obviously different than what you are used to when it comes to making a project for my class. And you might feel unsure on what to do or how to start. Please message me if you need advice or just want to bounce ideas off me. You don’t really need to do thumbnail sketches unless you want to.</a:t>
            </a:r>
          </a:p>
          <a:p>
            <a:r>
              <a:rPr lang="en-US" sz="2800" dirty="0" smtClean="0"/>
              <a:t>Here are some helpful collage tips:</a:t>
            </a:r>
          </a:p>
          <a:p>
            <a:pPr marL="285750" indent="-285750">
              <a:buFont typeface="Arial" panose="020B0604020202020204" pitchFamily="34" charset="0"/>
              <a:buChar char="•"/>
            </a:pPr>
            <a:r>
              <a:rPr lang="en-US" dirty="0" smtClean="0"/>
              <a:t>You don’t need scissors! Torn edges of paper add variety to your art, feel free to incorporate them into your design.</a:t>
            </a:r>
          </a:p>
          <a:p>
            <a:pPr marL="285750" indent="-285750">
              <a:buFont typeface="Arial" panose="020B0604020202020204" pitchFamily="34" charset="0"/>
              <a:buChar char="•"/>
            </a:pPr>
            <a:r>
              <a:rPr lang="en-US" dirty="0" smtClean="0"/>
              <a:t>I recommend starting with your background first and building forward. Think about overlapping and attaching your material to make an interesting composition.</a:t>
            </a:r>
          </a:p>
          <a:p>
            <a:pPr marL="285750" indent="-285750">
              <a:buFont typeface="Arial" panose="020B0604020202020204" pitchFamily="34" charset="0"/>
              <a:buChar char="•"/>
            </a:pPr>
            <a:r>
              <a:rPr lang="en-US" dirty="0" smtClean="0"/>
              <a:t>Once you have a few items collected start laying materials down on your surface and move them around until you like the way it looks. You can take a picture to reference later when you're ready to glue down. </a:t>
            </a:r>
            <a:endParaRPr lang="en-US" dirty="0"/>
          </a:p>
        </p:txBody>
      </p:sp>
      <p:sp>
        <p:nvSpPr>
          <p:cNvPr id="3" name="Title 2"/>
          <p:cNvSpPr>
            <a:spLocks noGrp="1"/>
          </p:cNvSpPr>
          <p:nvPr>
            <p:ph type="title"/>
          </p:nvPr>
        </p:nvSpPr>
        <p:spPr/>
        <p:txBody>
          <a:bodyPr/>
          <a:lstStyle/>
          <a:p>
            <a:r>
              <a:rPr lang="en-US" dirty="0" smtClean="0"/>
              <a:t>Last few things…</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89253162"/>
      </p:ext>
    </p:extLst>
  </p:cSld>
  <p:clrMapOvr>
    <a:masterClrMapping/>
  </p:clrMapOvr>
  <mc:AlternateContent xmlns:mc="http://schemas.openxmlformats.org/markup-compatibility/2006">
    <mc:Choice xmlns:p14="http://schemas.microsoft.com/office/powerpoint/2010/main" Requires="p14">
      <p:transition spd="slow" p14:dur="2000" advTm="157831"/>
    </mc:Choice>
    <mc:Fallback>
      <p:transition spd="slow" advTm="157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50 Visual Prompts!</a:t>
            </a:r>
            <a:endParaRPr lang="en-US" dirty="0"/>
          </a:p>
        </p:txBody>
      </p:sp>
      <p:sp>
        <p:nvSpPr>
          <p:cNvPr id="6" name="Content Placeholder 5"/>
          <p:cNvSpPr>
            <a:spLocks noGrp="1"/>
          </p:cNvSpPr>
          <p:nvPr>
            <p:ph sz="quarter" idx="13"/>
          </p:nvPr>
        </p:nvSpPr>
        <p:spPr>
          <a:xfrm>
            <a:off x="352426" y="1463040"/>
            <a:ext cx="8486774" cy="5166360"/>
          </a:xfrm>
        </p:spPr>
        <p:txBody>
          <a:bodyPr numCol="3"/>
          <a:lstStyle/>
          <a:p>
            <a:r>
              <a:rPr lang="en-US" sz="2400" b="1" dirty="0" smtClean="0"/>
              <a:t>IDENTITY</a:t>
            </a:r>
          </a:p>
          <a:p>
            <a:r>
              <a:rPr lang="en-US" dirty="0"/>
              <a:t>• Who am I?</a:t>
            </a:r>
          </a:p>
          <a:p>
            <a:r>
              <a:rPr lang="en-US" dirty="0"/>
              <a:t>• When I was Younger</a:t>
            </a:r>
          </a:p>
          <a:p>
            <a:r>
              <a:rPr lang="en-US" dirty="0"/>
              <a:t>• When I Grow Up</a:t>
            </a:r>
          </a:p>
          <a:p>
            <a:r>
              <a:rPr lang="en-US" dirty="0"/>
              <a:t>• My Biggest Fear</a:t>
            </a:r>
          </a:p>
          <a:p>
            <a:r>
              <a:rPr lang="en-US" dirty="0"/>
              <a:t>• My Journey</a:t>
            </a:r>
          </a:p>
          <a:p>
            <a:r>
              <a:rPr lang="en-US" dirty="0"/>
              <a:t>• My Greatest Joy</a:t>
            </a:r>
          </a:p>
          <a:p>
            <a:r>
              <a:rPr lang="en-US" dirty="0"/>
              <a:t>• When I’m Alone</a:t>
            </a:r>
          </a:p>
          <a:p>
            <a:r>
              <a:rPr lang="en-US" dirty="0"/>
              <a:t>• My Biggest Dream</a:t>
            </a:r>
          </a:p>
          <a:p>
            <a:r>
              <a:rPr lang="en-US" dirty="0"/>
              <a:t>• Some Day I Will</a:t>
            </a:r>
          </a:p>
          <a:p>
            <a:r>
              <a:rPr lang="en-US" dirty="0"/>
              <a:t>• How Others See </a:t>
            </a:r>
            <a:r>
              <a:rPr lang="en-US" dirty="0" smtClean="0"/>
              <a:t>Me</a:t>
            </a:r>
          </a:p>
          <a:p>
            <a:r>
              <a:rPr lang="en-US" sz="2400" b="1" dirty="0" smtClean="0"/>
              <a:t>IMAGINATION</a:t>
            </a:r>
          </a:p>
          <a:p>
            <a:r>
              <a:rPr lang="en-US" dirty="0"/>
              <a:t>• Invent an object.</a:t>
            </a:r>
          </a:p>
          <a:p>
            <a:r>
              <a:rPr lang="en-US" dirty="0"/>
              <a:t>• Imagine that you have traveled to a different time period. Draw what you see.</a:t>
            </a:r>
          </a:p>
          <a:p>
            <a:r>
              <a:rPr lang="en-US" dirty="0"/>
              <a:t>• Be creative with letters.</a:t>
            </a:r>
          </a:p>
          <a:p>
            <a:r>
              <a:rPr lang="en-US" dirty="0"/>
              <a:t>• Be creative with numbers.</a:t>
            </a:r>
          </a:p>
          <a:p>
            <a:r>
              <a:rPr lang="en-US" dirty="0"/>
              <a:t>• Draw yourself in an imagined environment.</a:t>
            </a:r>
          </a:p>
          <a:p>
            <a:r>
              <a:rPr lang="en-US" dirty="0"/>
              <a:t>• Pretend you’ve been sucked into your favorite book.</a:t>
            </a:r>
          </a:p>
          <a:p>
            <a:endParaRPr lang="en-US" dirty="0" smtClean="0"/>
          </a:p>
          <a:p>
            <a:r>
              <a:rPr lang="en-US" dirty="0" smtClean="0"/>
              <a:t>• </a:t>
            </a:r>
            <a:r>
              <a:rPr lang="en-US" dirty="0"/>
              <a:t>Listen to your favorite song and imagine what it looks like.</a:t>
            </a:r>
          </a:p>
          <a:p>
            <a:r>
              <a:rPr lang="en-US" dirty="0"/>
              <a:t>• You have swapped bodies with someone else. Now what?</a:t>
            </a:r>
          </a:p>
          <a:p>
            <a:r>
              <a:rPr lang="en-US" dirty="0"/>
              <a:t>• You come across a magic mirror. What does it show?</a:t>
            </a:r>
          </a:p>
          <a:p>
            <a:r>
              <a:rPr lang="en-US" dirty="0"/>
              <a:t>• You have discovered life on Mars</a:t>
            </a:r>
            <a:r>
              <a:rPr lang="en-US" dirty="0" smtClean="0"/>
              <a:t>…</a:t>
            </a:r>
          </a:p>
          <a:p>
            <a:r>
              <a:rPr lang="en-US" dirty="0" smtClean="0"/>
              <a:t>NEXT SLIDE…</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49355136"/>
      </p:ext>
    </p:extLst>
  </p:cSld>
  <p:clrMapOvr>
    <a:masterClrMapping/>
  </p:clrMapOvr>
  <mc:AlternateContent xmlns:mc="http://schemas.openxmlformats.org/markup-compatibility/2006">
    <mc:Choice xmlns:p14="http://schemas.microsoft.com/office/powerpoint/2010/main" Requires="p14">
      <p:transition spd="slow" p14:dur="2000" advTm="42868"/>
    </mc:Choice>
    <mc:Fallback>
      <p:transition spd="slow" advTm="428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228600"/>
            <a:ext cx="8639174" cy="6400800"/>
          </a:xfrm>
        </p:spPr>
        <p:txBody>
          <a:bodyPr numCol="3">
            <a:normAutofit/>
          </a:bodyPr>
          <a:lstStyle/>
          <a:p>
            <a:r>
              <a:rPr lang="en-US" sz="2400" b="1" dirty="0"/>
              <a:t>ART </a:t>
            </a:r>
            <a:r>
              <a:rPr lang="en-US" sz="2400" b="1" dirty="0" smtClean="0"/>
              <a:t>SKILLS</a:t>
            </a:r>
          </a:p>
          <a:p>
            <a:r>
              <a:rPr lang="en-US" dirty="0"/>
              <a:t>• Create a drawing of a chair.</a:t>
            </a:r>
          </a:p>
          <a:p>
            <a:r>
              <a:rPr lang="en-US" dirty="0"/>
              <a:t>• Make a creative drawing of kitchen items.</a:t>
            </a:r>
          </a:p>
          <a:p>
            <a:r>
              <a:rPr lang="en-US" dirty="0"/>
              <a:t>• Draw your closet in one or two-point perspective.</a:t>
            </a:r>
          </a:p>
          <a:p>
            <a:r>
              <a:rPr lang="en-US" dirty="0"/>
              <a:t>• Choose an element of art to highlight.</a:t>
            </a:r>
          </a:p>
          <a:p>
            <a:r>
              <a:rPr lang="en-US" dirty="0"/>
              <a:t>• Choose a principle of design to highlight.</a:t>
            </a:r>
          </a:p>
          <a:p>
            <a:r>
              <a:rPr lang="en-US" dirty="0"/>
              <a:t>• Create a monochromatic entry.</a:t>
            </a:r>
          </a:p>
          <a:p>
            <a:r>
              <a:rPr lang="en-US" dirty="0"/>
              <a:t>• Create a piece using only a ballpoint pen.</a:t>
            </a:r>
          </a:p>
          <a:p>
            <a:r>
              <a:rPr lang="en-US" dirty="0"/>
              <a:t>• Make an entry that starts with a blind contour drawing.</a:t>
            </a:r>
          </a:p>
          <a:p>
            <a:r>
              <a:rPr lang="en-US" dirty="0"/>
              <a:t>• Draw the same object 10 times in 10 different ways.</a:t>
            </a:r>
          </a:p>
          <a:p>
            <a:r>
              <a:rPr lang="en-US" dirty="0"/>
              <a:t>• Create an entry that includes a portrait of someone you admire</a:t>
            </a:r>
            <a:r>
              <a:rPr lang="en-US" dirty="0" smtClean="0"/>
              <a:t>.</a:t>
            </a:r>
          </a:p>
          <a:p>
            <a:r>
              <a:rPr lang="en-US" sz="2400" b="1" dirty="0"/>
              <a:t>ART HISTORY/CONTEMPORARY </a:t>
            </a:r>
            <a:r>
              <a:rPr lang="en-US" sz="2400" b="1" dirty="0" smtClean="0"/>
              <a:t>ART</a:t>
            </a:r>
          </a:p>
          <a:p>
            <a:r>
              <a:rPr lang="en-US" dirty="0"/>
              <a:t>• Create something inspired by prehistoric art.</a:t>
            </a:r>
          </a:p>
          <a:p>
            <a:r>
              <a:rPr lang="en-US" dirty="0"/>
              <a:t>• Create something inspired by the art of the Renaissance.</a:t>
            </a:r>
          </a:p>
          <a:p>
            <a:r>
              <a:rPr lang="en-US" dirty="0"/>
              <a:t>• Create something inspired by Surrealism.</a:t>
            </a:r>
          </a:p>
          <a:p>
            <a:r>
              <a:rPr lang="en-US" dirty="0"/>
              <a:t>• Create something inspired by Pop Art.</a:t>
            </a:r>
          </a:p>
          <a:p>
            <a:r>
              <a:rPr lang="en-US" dirty="0"/>
              <a:t>• Create something inspired by your favorite artist from history.</a:t>
            </a:r>
          </a:p>
          <a:p>
            <a:r>
              <a:rPr lang="en-US" dirty="0"/>
              <a:t>• Create something inspired by your favorite contemporary artist.</a:t>
            </a:r>
          </a:p>
          <a:p>
            <a:r>
              <a:rPr lang="en-US" dirty="0"/>
              <a:t>• Combine two contemporary artists’ styles to create something new.</a:t>
            </a:r>
          </a:p>
          <a:p>
            <a:r>
              <a:rPr lang="en-US" dirty="0"/>
              <a:t>• Create something inspired by a piece of 3D art you love.</a:t>
            </a:r>
          </a:p>
          <a:p>
            <a:r>
              <a:rPr lang="en-US" dirty="0"/>
              <a:t>• Create a page of sketch notes about an artist from history.</a:t>
            </a:r>
          </a:p>
          <a:p>
            <a:r>
              <a:rPr lang="en-US" dirty="0"/>
              <a:t>• Put your own twist on a </a:t>
            </a:r>
            <a:r>
              <a:rPr lang="en-US" dirty="0" smtClean="0"/>
              <a:t>famous </a:t>
            </a:r>
            <a:r>
              <a:rPr lang="en-US" dirty="0"/>
              <a:t>artwork</a:t>
            </a:r>
            <a:r>
              <a:rPr lang="en-US" dirty="0" smtClean="0"/>
              <a:t>. </a:t>
            </a:r>
          </a:p>
          <a:p>
            <a:r>
              <a:rPr lang="en-US" dirty="0" smtClean="0"/>
              <a:t>NEXT SLIDE…</a:t>
            </a:r>
            <a:endParaRPr lang="en-US" dirty="0"/>
          </a:p>
        </p:txBody>
      </p:sp>
      <p:sp>
        <p:nvSpPr>
          <p:cNvPr id="3" name="Title 2"/>
          <p:cNvSpPr>
            <a:spLocks noGrp="1"/>
          </p:cNvSpPr>
          <p:nvPr>
            <p:ph type="title"/>
          </p:nvPr>
        </p:nvSpPr>
        <p:spPr>
          <a:xfrm>
            <a:off x="352426" y="228600"/>
            <a:ext cx="7680960" cy="45719"/>
          </a:xfrm>
        </p:spPr>
        <p:txBody>
          <a:bodyPr>
            <a:normAutofit fontScale="90000"/>
          </a:bodyPr>
          <a:lstStyle/>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86548112"/>
      </p:ext>
    </p:extLst>
  </p:cSld>
  <p:clrMapOvr>
    <a:masterClrMapping/>
  </p:clrMapOvr>
  <mc:AlternateContent xmlns:mc="http://schemas.openxmlformats.org/markup-compatibility/2006">
    <mc:Choice xmlns:p14="http://schemas.microsoft.com/office/powerpoint/2010/main" Requires="p14">
      <p:transition spd="slow" p14:dur="2000" advTm="89366"/>
    </mc:Choice>
    <mc:Fallback>
      <p:transition spd="slow" advTm="89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228600"/>
            <a:ext cx="8410574" cy="6324600"/>
          </a:xfrm>
        </p:spPr>
        <p:txBody>
          <a:bodyPr numCol="2"/>
          <a:lstStyle/>
          <a:p>
            <a:r>
              <a:rPr lang="en-US" sz="2400" b="1" dirty="0" smtClean="0"/>
              <a:t>SEASONS/CELEBRATIONS</a:t>
            </a:r>
          </a:p>
          <a:p>
            <a:r>
              <a:rPr lang="en-US" dirty="0"/>
              <a:t>• January: My New Year’s Resolutions</a:t>
            </a:r>
          </a:p>
          <a:p>
            <a:r>
              <a:rPr lang="en-US" dirty="0"/>
              <a:t>• February: A Page Filled with Love</a:t>
            </a:r>
          </a:p>
          <a:p>
            <a:r>
              <a:rPr lang="en-US" dirty="0"/>
              <a:t>• March: The Importance of Art Education (YAM)</a:t>
            </a:r>
          </a:p>
          <a:p>
            <a:r>
              <a:rPr lang="en-US" dirty="0"/>
              <a:t>• April: April Fools! Create an entry that tricks the eye.</a:t>
            </a:r>
          </a:p>
          <a:p>
            <a:r>
              <a:rPr lang="en-US" dirty="0"/>
              <a:t>• May: On My Spring Break</a:t>
            </a:r>
          </a:p>
          <a:p>
            <a:r>
              <a:rPr lang="en-US" dirty="0"/>
              <a:t>• June: My Summer Plans</a:t>
            </a:r>
          </a:p>
          <a:p>
            <a:r>
              <a:rPr lang="en-US" dirty="0"/>
              <a:t>• August: Back to School</a:t>
            </a:r>
          </a:p>
          <a:p>
            <a:r>
              <a:rPr lang="en-US" dirty="0"/>
              <a:t>• October: Scare Your Art Teacher!</a:t>
            </a:r>
          </a:p>
          <a:p>
            <a:r>
              <a:rPr lang="en-US" dirty="0"/>
              <a:t>• November: I’m Thankful For</a:t>
            </a:r>
          </a:p>
          <a:p>
            <a:r>
              <a:rPr lang="en-US" dirty="0"/>
              <a:t>• December: </a:t>
            </a:r>
            <a:r>
              <a:rPr lang="en-US" dirty="0" smtClean="0"/>
              <a:t>Traditions</a:t>
            </a:r>
          </a:p>
          <a:p>
            <a:endParaRPr lang="en-US" dirty="0"/>
          </a:p>
          <a:p>
            <a:endParaRPr lang="en-US" dirty="0" smtClean="0"/>
          </a:p>
          <a:p>
            <a:endParaRPr lang="en-US" dirty="0"/>
          </a:p>
          <a:p>
            <a:r>
              <a:rPr lang="en-US" dirty="0" smtClean="0"/>
              <a:t>IF YOU WANT THE FOCUS OF YOUR COLLAGE TO BE SOMETHING NOT ON THIS LIST, SEND ME A MESSAGE FOR APPROVAL!</a:t>
            </a:r>
          </a:p>
          <a:p>
            <a:endParaRPr lang="en-US" dirty="0"/>
          </a:p>
          <a:p>
            <a:endParaRPr lang="en-US" dirty="0"/>
          </a:p>
        </p:txBody>
      </p:sp>
      <p:sp>
        <p:nvSpPr>
          <p:cNvPr id="3" name="Title 2"/>
          <p:cNvSpPr>
            <a:spLocks noGrp="1"/>
          </p:cNvSpPr>
          <p:nvPr>
            <p:ph type="title"/>
          </p:nvPr>
        </p:nvSpPr>
        <p:spPr>
          <a:xfrm flipV="1">
            <a:off x="352426" y="152400"/>
            <a:ext cx="7680960" cy="228600"/>
          </a:xfrm>
        </p:spPr>
        <p:txBody>
          <a:bodyPr>
            <a:normAutofit fontScale="90000"/>
          </a:bodyPr>
          <a:lstStyle/>
          <a:p>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40503701"/>
      </p:ext>
    </p:extLst>
  </p:cSld>
  <p:clrMapOvr>
    <a:masterClrMapping/>
  </p:clrMapOvr>
  <mc:AlternateContent xmlns:mc="http://schemas.openxmlformats.org/markup-compatibility/2006">
    <mc:Choice xmlns:p14="http://schemas.microsoft.com/office/powerpoint/2010/main" Requires="p14">
      <p:transition spd="slow" p14:dur="2000" advTm="168504"/>
    </mc:Choice>
    <mc:Fallback>
      <p:transition spd="slow" advTm="168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2695</TotalTime>
  <Words>867</Words>
  <Application>Microsoft Office PowerPoint</Application>
  <PresentationFormat>On-screen Show (4:3)</PresentationFormat>
  <Paragraphs>84</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Mylar</vt:lpstr>
      <vt:lpstr>How to start!</vt:lpstr>
      <vt:lpstr>Student examples…</vt:lpstr>
      <vt:lpstr>Student example with the prompt “who am I”…</vt:lpstr>
      <vt:lpstr>Student example with the prompt “who am I”…</vt:lpstr>
      <vt:lpstr>Last few things…</vt:lpstr>
      <vt:lpstr> 50 Visual Prompts!</vt:lpstr>
      <vt:lpstr>PowerPoint Presentation</vt:lpstr>
      <vt:lpstr>PowerPoint Presentation</vt:lpstr>
    </vt:vector>
  </TitlesOfParts>
  <Company>Tucson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Cardenas, Caitlin</dc:creator>
  <cp:lastModifiedBy>Cardenas, Caitlin</cp:lastModifiedBy>
  <cp:revision>27</cp:revision>
  <dcterms:created xsi:type="dcterms:W3CDTF">2020-03-25T22:15:00Z</dcterms:created>
  <dcterms:modified xsi:type="dcterms:W3CDTF">2020-03-27T19:10:27Z</dcterms:modified>
</cp:coreProperties>
</file>