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322-4613-48C2-93C1-122CD32B8E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178DB-491E-43F7-A5AE-25C536792E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322-4613-48C2-93C1-122CD32B8E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78DB-491E-43F7-A5AE-25C536792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322-4613-48C2-93C1-122CD32B8E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78DB-491E-43F7-A5AE-25C536792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322-4613-48C2-93C1-122CD32B8E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78DB-491E-43F7-A5AE-25C536792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322-4613-48C2-93C1-122CD32B8E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78DB-491E-43F7-A5AE-25C536792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322-4613-48C2-93C1-122CD32B8E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78DB-491E-43F7-A5AE-25C536792E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322-4613-48C2-93C1-122CD32B8E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78DB-491E-43F7-A5AE-25C536792E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322-4613-48C2-93C1-122CD32B8E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78DB-491E-43F7-A5AE-25C536792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322-4613-48C2-93C1-122CD32B8E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78DB-491E-43F7-A5AE-25C536792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322-4613-48C2-93C1-122CD32B8E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78DB-491E-43F7-A5AE-25C536792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322-4613-48C2-93C1-122CD32B8E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78DB-491E-43F7-A5AE-25C536792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C17A322-4613-48C2-93C1-122CD32B8E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50178DB-491E-43F7-A5AE-25C536792E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3807976"/>
          </a:xfrm>
        </p:spPr>
        <p:txBody>
          <a:bodyPr/>
          <a:lstStyle/>
          <a:p>
            <a:r>
              <a:rPr lang="en-US" dirty="0" smtClean="0"/>
              <a:t>ISOLATION PORTRAIT: What does that look like for you?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98015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16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54097"/>
          </a:xfrm>
        </p:spPr>
        <p:txBody>
          <a:bodyPr/>
          <a:lstStyle/>
          <a:p>
            <a:r>
              <a:rPr lang="en-US" dirty="0" smtClean="0"/>
              <a:t>Who is the inspiration?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38200" y="1752600"/>
            <a:ext cx="7086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The artist we are focusing on for this project is Edward Hopper. </a:t>
            </a:r>
            <a:r>
              <a:rPr lang="en-US" dirty="0"/>
              <a:t>Many </a:t>
            </a:r>
            <a:r>
              <a:rPr lang="en-US" dirty="0" smtClean="0"/>
              <a:t>of </a:t>
            </a:r>
            <a:r>
              <a:rPr lang="en-US" dirty="0"/>
              <a:t>his works have an underlying theme of isolation</a:t>
            </a:r>
            <a:r>
              <a:rPr lang="en-US" dirty="0" smtClean="0"/>
              <a:t>. He is probably most known for his 1942 painting “Nighthawks”.</a:t>
            </a:r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6400800" cy="348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70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3898392" cy="621792"/>
          </a:xfrm>
        </p:spPr>
        <p:txBody>
          <a:bodyPr/>
          <a:lstStyle/>
          <a:p>
            <a:r>
              <a:rPr lang="en-US" sz="2800" dirty="0" smtClean="0"/>
              <a:t>“Cap Code Morning”, 1950.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905000"/>
            <a:ext cx="3962400" cy="621792"/>
          </a:xfrm>
        </p:spPr>
        <p:txBody>
          <a:bodyPr/>
          <a:lstStyle/>
          <a:p>
            <a:r>
              <a:rPr lang="en-US" sz="2800" dirty="0" smtClean="0"/>
              <a:t>“Four Lane Road”, 1956.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Examples…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725" y="2819400"/>
            <a:ext cx="386953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02497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26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1905000"/>
            <a:ext cx="4050792" cy="621792"/>
          </a:xfrm>
        </p:spPr>
        <p:txBody>
          <a:bodyPr/>
          <a:lstStyle/>
          <a:p>
            <a:r>
              <a:rPr lang="en-US" sz="2800" dirty="0" smtClean="0"/>
              <a:t>“High Noon”, 1949.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876800" y="1905000"/>
            <a:ext cx="3362062" cy="621792"/>
          </a:xfrm>
        </p:spPr>
        <p:txBody>
          <a:bodyPr/>
          <a:lstStyle/>
          <a:p>
            <a:r>
              <a:rPr lang="en-US" sz="2800" dirty="0" smtClean="0"/>
              <a:t>“Gas”, 1940.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Examples…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46813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420792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37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6206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Requirements…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990600"/>
            <a:ext cx="7315200" cy="5638800"/>
          </a:xfrm>
        </p:spPr>
        <p:txBody>
          <a:bodyPr/>
          <a:lstStyle/>
          <a:p>
            <a:r>
              <a:rPr lang="en-US" sz="1800" dirty="0" smtClean="0"/>
              <a:t>For this project I want you to think about how this home isolation has affected you.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What has the experience been like for you and your family?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How can you express what you are feeling through art? </a:t>
            </a:r>
            <a:r>
              <a:rPr lang="en-US" sz="1800" dirty="0"/>
              <a:t>S</a:t>
            </a:r>
            <a:r>
              <a:rPr lang="en-US" sz="1800" dirty="0" smtClean="0"/>
              <a:t>pecifically through a portrait?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Through the piece how can you incorporate Edward </a:t>
            </a:r>
            <a:r>
              <a:rPr lang="en-US" sz="1800" smtClean="0"/>
              <a:t>Hopper’s style?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Materials/size: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This is very open ended due to what supplies you have at home. If possible I’d prefer a drawing or painting (this can be digital if you have the technology) again preferably no smaller that 9”x12”.</a:t>
            </a:r>
          </a:p>
          <a:p>
            <a:endParaRPr lang="en-US" sz="1800" dirty="0"/>
          </a:p>
          <a:p>
            <a:r>
              <a:rPr lang="en-US" sz="1800" dirty="0" smtClean="0"/>
              <a:t>Subject: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You have a choice of a self portrait or of someone at home (animals can be included but not the focus) in any style you choose. This could be realistic, abstracted, cartoon/comic book style,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Think about the surrounds and background and how you can use it to convey the feeling or tone of your piece.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0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Here are some pieces to draw inspiration from…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67617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0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495800" cy="597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82" y="990600"/>
            <a:ext cx="379052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53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605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11578"/>
            <a:ext cx="4038600" cy="539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55" y="1143000"/>
            <a:ext cx="3812597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96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59</TotalTime>
  <Words>256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Perspective</vt:lpstr>
      <vt:lpstr>ISOLATION PORTRAIT: What does that look like for you?</vt:lpstr>
      <vt:lpstr>Who is the inspiration?</vt:lpstr>
      <vt:lpstr>Examples…</vt:lpstr>
      <vt:lpstr>Examples…</vt:lpstr>
      <vt:lpstr>Requirements…</vt:lpstr>
      <vt:lpstr>Here are some pieces to draw inspiration from…</vt:lpstr>
      <vt:lpstr>PowerPoint Presentation</vt:lpstr>
      <vt:lpstr>PowerPoint Presentation</vt:lpstr>
      <vt:lpstr>PowerPoint Presentation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ISOLATION: What does that look like for you?</dc:title>
  <dc:creator>Cardenas, Caitlin</dc:creator>
  <cp:lastModifiedBy>Cardenas, Caitlin</cp:lastModifiedBy>
  <cp:revision>8</cp:revision>
  <dcterms:created xsi:type="dcterms:W3CDTF">2020-04-20T18:35:09Z</dcterms:created>
  <dcterms:modified xsi:type="dcterms:W3CDTF">2020-04-20T19:34:43Z</dcterms:modified>
</cp:coreProperties>
</file>