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2E9BAE-64D1-413E-A796-BC0963F9B03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CA14D0-7A9A-42BA-AE54-1ABBD514A5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OojGBEsWQw" TargetMode="External"/><Relationship Id="rId7" Type="http://schemas.openxmlformats.org/officeDocument/2006/relationships/hyperlink" Target="https://youtu.be/MzodI21gsSk" TargetMode="External"/><Relationship Id="rId2" Type="http://schemas.openxmlformats.org/officeDocument/2006/relationships/hyperlink" Target="https://youtu.be/IRsXVYjZY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EtFWN0NyPQ" TargetMode="External"/><Relationship Id="rId5" Type="http://schemas.openxmlformats.org/officeDocument/2006/relationships/hyperlink" Target="https://youtu.be/s_qqXs7ya04" TargetMode="External"/><Relationship Id="rId4" Type="http://schemas.openxmlformats.org/officeDocument/2006/relationships/hyperlink" Target="https://youtu.be/0ICyLN6I2c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828800"/>
          </a:xfrm>
        </p:spPr>
        <p:txBody>
          <a:bodyPr/>
          <a:lstStyle/>
          <a:p>
            <a:r>
              <a:rPr lang="en-US" dirty="0" smtClean="0"/>
              <a:t>Interior perspective drawing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dirty="0" smtClean="0"/>
              <a:t>What is your view during this time at home?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724400" cy="333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4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0209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Things to remember…</a:t>
            </a:r>
            <a:br>
              <a:rPr lang="en-US" sz="3100" dirty="0" smtClean="0"/>
            </a:br>
            <a:r>
              <a:rPr lang="en-US" sz="3100" dirty="0" smtClean="0"/>
              <a:t>Techniques </a:t>
            </a:r>
            <a:r>
              <a:rPr lang="en-US" sz="3100" dirty="0"/>
              <a:t>to show the illusion of space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r>
              <a:rPr lang="en-US" sz="2200" dirty="0" smtClean="0"/>
              <a:t>Overlapping </a:t>
            </a:r>
            <a:r>
              <a:rPr lang="en-US" sz="2200" dirty="0"/>
              <a:t>- Overlapping occurs when objects that are closer to the viewer prevent the view of objects that are behind them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Size - Objects that are smaller will appear further away from the viewer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Placement on the paper - Objects placed higher within the picture plane will appear further away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Detail - Objects that are further away should have less detail than objects that are closer to the viewer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Color - Objects that are further away are cooler in color temperature, while objects that are closer are warmer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Value - Objects that are further away are lighter in value, while objects that are closer are typically darker in value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Linear Perspective - Linear perspective is a drawing method that uses lines to create the illusion of space on a flat surface.</a:t>
            </a:r>
          </a:p>
        </p:txBody>
      </p:sp>
    </p:spTree>
    <p:extLst>
      <p:ext uri="{BB962C8B-B14F-4D97-AF65-F5344CB8AC3E}">
        <p14:creationId xmlns:p14="http://schemas.microsoft.com/office/powerpoint/2010/main" val="18773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resources…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One-point bedroom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One-point room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One-point hallway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Two-Point kitchen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Two-point bedroom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Two-point bathroom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Draw an interior of a room in one or two point perspective. This could be bedroom, bathroom, kitchen, living room, hallway, etc.</a:t>
            </a:r>
          </a:p>
          <a:p>
            <a:r>
              <a:rPr lang="en-US" dirty="0" smtClean="0"/>
              <a:t>All objects and walls should be parallel with your point of view.</a:t>
            </a:r>
          </a:p>
          <a:p>
            <a:r>
              <a:rPr lang="en-US" dirty="0" smtClean="0"/>
              <a:t>Include at least 10 objects in your room. This could be furniture, items hanging on walls, lights, fans, windows, curtains, rugs, etc.</a:t>
            </a:r>
          </a:p>
          <a:p>
            <a:r>
              <a:rPr lang="en-US" dirty="0" smtClean="0"/>
              <a:t>I encourage you to draw from real life, but if you want to draw from an image that is acceptable as well.</a:t>
            </a:r>
          </a:p>
          <a:p>
            <a:r>
              <a:rPr lang="en-US" dirty="0" smtClean="0"/>
              <a:t>Preferable on paper no smaller than 9”x12” but if all you have is copy paper that will be fine.</a:t>
            </a:r>
          </a:p>
          <a:p>
            <a:r>
              <a:rPr lang="en-US" dirty="0" smtClean="0"/>
              <a:t>Materials are your choice. I recommend starting this in a light pencil sketch regardless. Color is encouraged but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8876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one point perspective.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58" y="1600200"/>
            <a:ext cx="666028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3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22674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74821" cy="555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two point perspective.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5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6682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327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Interior perspective drawing</vt:lpstr>
      <vt:lpstr>Requirements…</vt:lpstr>
      <vt:lpstr>Examples of one point perspective.</vt:lpstr>
      <vt:lpstr>PowerPoint Presentation</vt:lpstr>
      <vt:lpstr>PowerPoint Presentation</vt:lpstr>
      <vt:lpstr>PowerPoint Presentation</vt:lpstr>
      <vt:lpstr>Examples of two point perspective.</vt:lpstr>
      <vt:lpstr>PowerPoint Presentation</vt:lpstr>
      <vt:lpstr>PowerPoint Presentation</vt:lpstr>
      <vt:lpstr>PowerPoint Presentation</vt:lpstr>
      <vt:lpstr>Things to remember… Techniques to show the illusion of space </vt:lpstr>
      <vt:lpstr>Video resources…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perspective drawing</dc:title>
  <dc:creator>Cardenas, Caitlin</dc:creator>
  <cp:lastModifiedBy>Cardenas, Caitlin</cp:lastModifiedBy>
  <cp:revision>7</cp:revision>
  <dcterms:created xsi:type="dcterms:W3CDTF">2020-04-14T17:58:58Z</dcterms:created>
  <dcterms:modified xsi:type="dcterms:W3CDTF">2020-04-14T19:16:24Z</dcterms:modified>
</cp:coreProperties>
</file>