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8"/>
  </p:notesMasterIdLst>
  <p:sldIdLst>
    <p:sldId id="277" r:id="rId2"/>
    <p:sldId id="278" r:id="rId3"/>
    <p:sldId id="259" r:id="rId4"/>
    <p:sldId id="260" r:id="rId5"/>
    <p:sldId id="262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21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d31f9d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0d31f9d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0d31f9d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0d31f9d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0d31f9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0d31f9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0d31f9d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0d31f9d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171700"/>
            <a:ext cx="4572000" cy="1026599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557588"/>
            <a:ext cx="9144000" cy="15859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36156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42901"/>
            <a:ext cx="7680960" cy="1828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768096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3002476"/>
            <a:ext cx="4572000" cy="8837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371600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492559"/>
            <a:ext cx="8439912" cy="1488186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097280"/>
            <a:ext cx="3381375" cy="29753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097280"/>
            <a:ext cx="4681538" cy="29763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5" y="0"/>
            <a:ext cx="3914775" cy="4243388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200150"/>
            <a:ext cx="4572000" cy="26949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06406"/>
            <a:ext cx="4572000" cy="99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71450"/>
            <a:ext cx="768096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097280"/>
            <a:ext cx="7680960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4907757"/>
            <a:ext cx="146685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4907757"/>
            <a:ext cx="4086225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4907757"/>
            <a:ext cx="8763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33350"/>
            <a:ext cx="768096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Intermediate Art: </a:t>
            </a:r>
            <a:br>
              <a:rPr lang="en-US" dirty="0" smtClean="0"/>
            </a:br>
            <a:r>
              <a:rPr lang="en-US" dirty="0" smtClean="0"/>
              <a:t>Book Making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2427" y="1657350"/>
            <a:ext cx="3381375" cy="24153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combination of a topic </a:t>
            </a:r>
            <a:r>
              <a:rPr lang="en-US" sz="2800" dirty="0" smtClean="0"/>
              <a:t>personal to you, paired </a:t>
            </a:r>
            <a:r>
              <a:rPr lang="en-US" sz="2800" dirty="0"/>
              <a:t>with </a:t>
            </a:r>
            <a:r>
              <a:rPr lang="en-US" sz="2800" dirty="0" smtClean="0"/>
              <a:t>the style of a artist…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4350"/>
            <a:ext cx="3590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56"/>
    </mc:Choice>
    <mc:Fallback xmlns="">
      <p:transition spd="slow" advTm="125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Students are to demonstrate their knowledge of an artist of their choosing along with an event or theme personally important to them. This will be combined to form a hand made book using a variety of medias.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Objectives…	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3"/>
    </mc:Choice>
    <mc:Fallback xmlns="">
      <p:transition spd="slow" advTm="59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 smtClean="0"/>
              <a:t>The following images are an example that I made in 2016. </a:t>
            </a:r>
            <a:r>
              <a:rPr lang="en-US" sz="2000" dirty="0"/>
              <a:t>My </a:t>
            </a:r>
            <a:r>
              <a:rPr lang="en-US" sz="2000" dirty="0" smtClean="0"/>
              <a:t>book </a:t>
            </a:r>
            <a:r>
              <a:rPr lang="en-US" sz="2000" dirty="0"/>
              <a:t>is the fusion between the events of the Northern Arizona </a:t>
            </a:r>
            <a:r>
              <a:rPr lang="en-US" sz="2000" dirty="0" err="1"/>
              <a:t>Yarnell</a:t>
            </a:r>
            <a:r>
              <a:rPr lang="en-US" sz="2000" dirty="0"/>
              <a:t> Hill Fire in 2013 that claimed the lives of 19 hotshot firefighters and mixed media collage techniques inspired by artist Elliott Hundley. I use poems from Dylan Thomas as a narration throughout the pieces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example…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550"/>
            <a:ext cx="3552110" cy="474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69"/>
    </mc:Choice>
    <mc:Fallback>
      <p:transition spd="slow" advTm="85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2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18"/>
    </mc:Choice>
    <mc:Fallback xmlns="">
      <p:transition spd="slow" advTm="53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-1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7"/>
    </mc:Choice>
    <mc:Fallback xmlns="">
      <p:transition spd="slow" advTm="36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26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0"/>
    </mc:Choice>
    <mc:Fallback xmlns="">
      <p:transition spd="slow" advTm="47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3101</TotalTime>
  <Words>126</Words>
  <Application>Microsoft Office PowerPoint</Application>
  <PresentationFormat>On-screen Show (16:9)</PresentationFormat>
  <Paragraphs>6</Paragraphs>
  <Slides>6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Mylar</vt:lpstr>
      <vt:lpstr>Intermediate Art:  Book Making</vt:lpstr>
      <vt:lpstr>Objectives… </vt:lpstr>
      <vt:lpstr>My own example…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Art</dc:title>
  <dc:creator>Cardenas, Caitlin</dc:creator>
  <cp:lastModifiedBy>Cardenas, Caitlin</cp:lastModifiedBy>
  <cp:revision>22</cp:revision>
  <dcterms:modified xsi:type="dcterms:W3CDTF">2020-03-30T04:38:28Z</dcterms:modified>
</cp:coreProperties>
</file>