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7" r:id="rId1"/>
  </p:sldMasterIdLst>
  <p:notesMasterIdLst>
    <p:notesMasterId r:id="rId7"/>
  </p:notesMasterIdLst>
  <p:sldIdLst>
    <p:sldId id="266" r:id="rId2"/>
    <p:sldId id="268" r:id="rId3"/>
    <p:sldId id="270" r:id="rId4"/>
    <p:sldId id="271" r:id="rId5"/>
    <p:sldId id="272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-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12214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50d31f9d8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50d31f9d8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50d31f9d8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50d31f9d8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50d31f9d8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50d31f9d8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50d31f9d8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50d31f9d8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50d31f9d8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50d31f9d8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171700"/>
            <a:ext cx="4572000" cy="1026599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3557588"/>
            <a:ext cx="9144000" cy="158591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3536156"/>
            <a:ext cx="9144000" cy="119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E21A-85C5-4069-A22A-93A4C80E4D8B}" type="datetime4">
              <a:rPr lang="en-US" smtClean="0"/>
              <a:pPr/>
              <a:t>March 29, 2020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342901"/>
            <a:ext cx="7680960" cy="18287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FA24-17DC-48A5-A19F-F3393529559E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FA24-17DC-48A5-A19F-F3393529559E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097280"/>
            <a:ext cx="768096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15E21A-85C5-4069-A22A-93A4C80E4D8B}" type="datetime4">
              <a:rPr lang="en-US" smtClean="0"/>
              <a:pPr/>
              <a:t>March 29, 2020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3002476"/>
            <a:ext cx="4572000" cy="883724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E21A-85C5-4069-A22A-93A4C80E4D8B}" type="datetime4">
              <a:rPr lang="en-US" smtClean="0"/>
              <a:pPr/>
              <a:t>March 29, 2020</a:t>
            </a:fld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371600"/>
            <a:ext cx="9144000" cy="119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492559"/>
            <a:ext cx="8439912" cy="1488186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097280"/>
            <a:ext cx="3886200" cy="321640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097280"/>
            <a:ext cx="3886200" cy="321640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115E21A-85C5-4069-A22A-93A4C80E4D8B}" type="datetime4">
              <a:rPr lang="en-US" smtClean="0"/>
              <a:pPr/>
              <a:t>March 29, 2020</a:t>
            </a:fld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097281"/>
            <a:ext cx="3886200" cy="382190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097281"/>
            <a:ext cx="3886200" cy="382190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1508760"/>
            <a:ext cx="3886200" cy="28026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508760"/>
            <a:ext cx="3886200" cy="28026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115E21A-85C5-4069-A22A-93A4C80E4D8B}" type="datetime4">
              <a:rPr lang="en-US" smtClean="0"/>
              <a:pPr/>
              <a:t>March 29, 2020</a:t>
            </a:fld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E21A-85C5-4069-A22A-93A4C80E4D8B}" type="datetime4">
              <a:rPr lang="en-US" smtClean="0"/>
              <a:pPr/>
              <a:t>March 29, 2020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E21A-85C5-4069-A22A-93A4C80E4D8B}" type="datetime4">
              <a:rPr lang="en-US" smtClean="0"/>
              <a:pPr/>
              <a:t>March 29, 2020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4300537"/>
            <a:ext cx="9144000" cy="84296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4271963"/>
            <a:ext cx="9144000" cy="119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7" y="1097280"/>
            <a:ext cx="3381375" cy="297537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097280"/>
            <a:ext cx="4681538" cy="297637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115E21A-85C5-4069-A22A-93A4C80E4D8B}" type="datetime4">
              <a:rPr lang="en-US" smtClean="0"/>
              <a:pPr/>
              <a:t>March 29, 2020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5" y="0"/>
            <a:ext cx="3914775" cy="4243388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200150"/>
            <a:ext cx="4572000" cy="269492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4300537"/>
            <a:ext cx="9144000" cy="84296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4271963"/>
            <a:ext cx="9144000" cy="119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06406"/>
            <a:ext cx="4572000" cy="9937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15E21A-85C5-4069-A22A-93A4C80E4D8B}" type="datetime4">
              <a:rPr lang="en-US" smtClean="0"/>
              <a:pPr/>
              <a:t>March 29, 2020</a:t>
            </a:fld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171450"/>
            <a:ext cx="768096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097280"/>
            <a:ext cx="7680960" cy="3257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4907757"/>
            <a:ext cx="1466850" cy="185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E115E21A-85C5-4069-A22A-93A4C80E4D8B}" type="datetime4">
              <a:rPr lang="en-US" smtClean="0"/>
              <a:pPr/>
              <a:t>March 29,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4907757"/>
            <a:ext cx="4086225" cy="185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4907757"/>
            <a:ext cx="876300" cy="185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000" y="16391"/>
            <a:ext cx="385762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804"/>
            <a:ext cx="3852863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44"/>
    </mc:Choice>
    <mc:Fallback xmlns="">
      <p:transition spd="slow" advTm="369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000" y="-1"/>
            <a:ext cx="385762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-1588"/>
            <a:ext cx="3852863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75"/>
    </mc:Choice>
    <mc:Fallback xmlns="">
      <p:transition spd="slow" advTm="395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" name="Google Shape;15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000" y="18166"/>
            <a:ext cx="385762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166"/>
            <a:ext cx="3852863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63"/>
    </mc:Choice>
    <mc:Fallback xmlns="">
      <p:transition spd="slow" advTm="433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7" name="Google Shape;16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" y="2"/>
            <a:ext cx="385762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-1588"/>
            <a:ext cx="3852863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5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37"/>
    </mc:Choice>
    <mc:Fallback xmlns="">
      <p:transition spd="slow" advTm="479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876800" y="514350"/>
            <a:ext cx="3886200" cy="3216402"/>
          </a:xfrm>
        </p:spPr>
        <p:txBody>
          <a:bodyPr>
            <a:noAutofit/>
          </a:bodyPr>
          <a:lstStyle/>
          <a:p>
            <a:r>
              <a:rPr lang="en-US" sz="2000" dirty="0" smtClean="0"/>
              <a:t>Materials used:</a:t>
            </a:r>
          </a:p>
          <a:p>
            <a:r>
              <a:rPr lang="en-US" sz="2000" dirty="0" smtClean="0"/>
              <a:t>Handmade paper, colored paper, transparent vellum paper, magazines, newspaper, pressed flowers, embroidery thread, watercolor, micron pen.</a:t>
            </a:r>
          </a:p>
          <a:p>
            <a:r>
              <a:rPr lang="en-US" sz="2000" dirty="0" smtClean="0"/>
              <a:t>I also used Mod Podge, white glue, and glue sticks to adhere the media.</a:t>
            </a:r>
          </a:p>
          <a:p>
            <a:r>
              <a:rPr lang="en-US" sz="2000" dirty="0" smtClean="0"/>
              <a:t>To bind the book I sewed the spine with more embroidery thread.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1" name="Google Shape;181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000" y="12850"/>
            <a:ext cx="385762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8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74"/>
    </mc:Choice>
    <mc:Fallback xmlns="">
      <p:transition spd="slow" advTm="49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3101</TotalTime>
  <Words>58</Words>
  <Application>Microsoft Office PowerPoint</Application>
  <PresentationFormat>On-screen Show (16:9)</PresentationFormat>
  <Paragraphs>4</Paragraphs>
  <Slides>5</Slides>
  <Notes>5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Mylar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Art</dc:title>
  <dc:creator>Cardenas, Caitlin</dc:creator>
  <cp:lastModifiedBy>Cardenas, Caitlin</cp:lastModifiedBy>
  <cp:revision>22</cp:revision>
  <dcterms:modified xsi:type="dcterms:W3CDTF">2020-03-30T04:40:35Z</dcterms:modified>
</cp:coreProperties>
</file>